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7099300" cy="102346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5" autoAdjust="0"/>
    <p:restoredTop sz="94660"/>
  </p:normalViewPr>
  <p:slideViewPr>
    <p:cSldViewPr>
      <p:cViewPr varScale="1">
        <p:scale>
          <a:sx n="70" d="100"/>
          <a:sy n="70" d="100"/>
        </p:scale>
        <p:origin x="84" y="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0B86D-6324-415A-AFB2-BF75C82FF9AD}" type="datetimeFigureOut">
              <a:rPr lang="pt-BR" smtClean="0"/>
              <a:t>13/03/2023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1389A2-1743-4E2C-83BA-27578E0043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7580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776B0AFD-8C46-4A6E-9162-8E2ED25086B5}" type="datetimeFigureOut">
              <a:rPr lang="pt-BR" smtClean="0"/>
              <a:pPr/>
              <a:t>13/03/2023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A79A96A-323F-4C46-B89E-6D5C779FD1C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3677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9A96A-323F-4C46-B89E-6D5C779FD1C5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8331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Prof. Me. Ricardo César de Carvalho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7854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1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Prof. Me. Ricardo César de Carvalho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2519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1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Prof. Me. Ricardo César de Carvalho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36881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1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Prof. Me. Ricardo César de Carvalho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0291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1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Prof. Me. Ricardo César de Carvalho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0810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1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Prof. Me. Ricardo César de Carvalho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88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1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1" y="365126"/>
            <a:ext cx="7256909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pt-B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Prof. Me. Ricardo César de Carvalho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4541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1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Prof. Me. Ricardo César de Carvalho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89322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1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Prof. Me. Ricardo César de Carvalho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07584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1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1" y="457200"/>
            <a:ext cx="231938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Prof. Me. Ricardo César de Carvalho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52256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1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1" y="457200"/>
            <a:ext cx="231938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pt-BR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Prof. Me. Ricardo César de Carvalho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553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1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9632" y="365126"/>
            <a:ext cx="725571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pt-B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pt-BR" dirty="0"/>
              <a:t>Prof. Me. Ricardo César de Carvalho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4F04C415-3275-4C65-85E2-506C5144974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6" t="6359" r="13636" b="3343"/>
          <a:stretch/>
        </p:blipFill>
        <p:spPr>
          <a:xfrm>
            <a:off x="52586" y="101973"/>
            <a:ext cx="1152128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407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13" name="camera.wav"/>
          </p:stSnd>
        </p:sndAc>
      </p:transition>
    </mc:Choice>
    <mc:Fallback xmlns="">
      <p:transition spd="slow" advClick="0" advTm="20000">
        <p:sndAc>
          <p:stSnd>
            <p:snd r:embed="rId15" name="camera.wav"/>
          </p:stSnd>
        </p:sndAc>
      </p:transition>
    </mc:Fallback>
  </mc:AlternateConten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47664" y="836712"/>
            <a:ext cx="7362056" cy="1028138"/>
          </a:xfrm>
        </p:spPr>
        <p:txBody>
          <a:bodyPr>
            <a:noAutofit/>
          </a:bodyPr>
          <a:lstStyle/>
          <a:p>
            <a:r>
              <a:rPr lang="pt-BR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Colocar o Tema Aqui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283968" y="5085184"/>
            <a:ext cx="4409728" cy="1440160"/>
          </a:xfrm>
        </p:spPr>
        <p:txBody>
          <a:bodyPr>
            <a:normAutofit/>
          </a:bodyPr>
          <a:lstStyle/>
          <a:p>
            <a:r>
              <a:rPr lang="pt-BR" sz="2000"/>
              <a:t>Aluno </a:t>
            </a:r>
            <a:r>
              <a:rPr lang="pt-BR" sz="2000" dirty="0"/>
              <a:t>1</a:t>
            </a:r>
          </a:p>
          <a:p>
            <a:r>
              <a:rPr lang="pt-BR" sz="2000" dirty="0"/>
              <a:t>Aluno 2</a:t>
            </a:r>
          </a:p>
          <a:p>
            <a:endParaRPr lang="pt-BR" sz="2000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20759CC1-4682-4435-82A4-1B3782663C70}"/>
              </a:ext>
            </a:extLst>
          </p:cNvPr>
          <p:cNvSpPr txBox="1"/>
          <p:nvPr/>
        </p:nvSpPr>
        <p:spPr>
          <a:xfrm>
            <a:off x="107504" y="63813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3" name="camera.wav"/>
          </p:stSnd>
        </p:sndAc>
      </p:transition>
    </mc:Choice>
    <mc:Fallback xmlns="">
      <p:transition spd="slow" advClick="0" advTm="20000">
        <p:sndAc>
          <p:stSnd>
            <p:snd r:embed="rId4" name="camera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10</a:t>
            </a:fld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DEB68CF6-1491-4E3B-847B-A8999DFB51C9}"/>
              </a:ext>
            </a:extLst>
          </p:cNvPr>
          <p:cNvSpPr txBox="1"/>
          <p:nvPr/>
        </p:nvSpPr>
        <p:spPr>
          <a:xfrm>
            <a:off x="107504" y="63813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41142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11</a:t>
            </a:fld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6481CD4-3574-4B28-AF22-602C5F3C44C9}"/>
              </a:ext>
            </a:extLst>
          </p:cNvPr>
          <p:cNvSpPr txBox="1"/>
          <p:nvPr/>
        </p:nvSpPr>
        <p:spPr>
          <a:xfrm>
            <a:off x="107504" y="63813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70523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12</a:t>
            </a:fld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C4295B5-BD87-4A41-AC1B-40AC91158E95}"/>
              </a:ext>
            </a:extLst>
          </p:cNvPr>
          <p:cNvSpPr txBox="1"/>
          <p:nvPr/>
        </p:nvSpPr>
        <p:spPr>
          <a:xfrm>
            <a:off x="107504" y="63813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2307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13</a:t>
            </a:fld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07343921-C006-4C43-8F29-63707BC0853C}"/>
              </a:ext>
            </a:extLst>
          </p:cNvPr>
          <p:cNvSpPr txBox="1"/>
          <p:nvPr/>
        </p:nvSpPr>
        <p:spPr>
          <a:xfrm>
            <a:off x="107504" y="63813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53602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14</a:t>
            </a:fld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5B9B2F4-1CBD-41B0-868D-4B27760C7079}"/>
              </a:ext>
            </a:extLst>
          </p:cNvPr>
          <p:cNvSpPr txBox="1"/>
          <p:nvPr/>
        </p:nvSpPr>
        <p:spPr>
          <a:xfrm>
            <a:off x="107504" y="63813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211723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15</a:t>
            </a:fld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0176A0E-52BD-4A0F-AADF-CB1E99C78F44}"/>
              </a:ext>
            </a:extLst>
          </p:cNvPr>
          <p:cNvSpPr txBox="1"/>
          <p:nvPr/>
        </p:nvSpPr>
        <p:spPr>
          <a:xfrm>
            <a:off x="107504" y="63813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2873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16</a:t>
            </a:fld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DB926B2-8C89-4A86-9401-450C67B4026B}"/>
              </a:ext>
            </a:extLst>
          </p:cNvPr>
          <p:cNvSpPr txBox="1"/>
          <p:nvPr/>
        </p:nvSpPr>
        <p:spPr>
          <a:xfrm>
            <a:off x="107504" y="63813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60649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17</a:t>
            </a:fld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25A25818-36C6-4F3B-8A8B-964DAE5EC913}"/>
              </a:ext>
            </a:extLst>
          </p:cNvPr>
          <p:cNvSpPr txBox="1"/>
          <p:nvPr/>
        </p:nvSpPr>
        <p:spPr>
          <a:xfrm>
            <a:off x="107504" y="63813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098263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18</a:t>
            </a:fld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248313CF-D3D6-463A-9B84-8B6031271766}"/>
              </a:ext>
            </a:extLst>
          </p:cNvPr>
          <p:cNvSpPr txBox="1"/>
          <p:nvPr/>
        </p:nvSpPr>
        <p:spPr>
          <a:xfrm>
            <a:off x="107504" y="63813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5110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19</a:t>
            </a:fld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030D979D-CE71-4BC1-AFBD-5A1A8EA5934B}"/>
              </a:ext>
            </a:extLst>
          </p:cNvPr>
          <p:cNvSpPr txBox="1"/>
          <p:nvPr/>
        </p:nvSpPr>
        <p:spPr>
          <a:xfrm>
            <a:off x="107504" y="63813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7012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2</a:t>
            </a:fld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286A8D7-9AC6-4A09-ABB6-47EA69893002}"/>
              </a:ext>
            </a:extLst>
          </p:cNvPr>
          <p:cNvSpPr txBox="1"/>
          <p:nvPr/>
        </p:nvSpPr>
        <p:spPr>
          <a:xfrm>
            <a:off x="107504" y="63813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6000" b="1" dirty="0"/>
              <a:t>Conclusão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20</a:t>
            </a:fld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707B6B6-BC4A-4D40-AC0D-4D11A194D97C}"/>
              </a:ext>
            </a:extLst>
          </p:cNvPr>
          <p:cNvSpPr txBox="1"/>
          <p:nvPr/>
        </p:nvSpPr>
        <p:spPr>
          <a:xfrm>
            <a:off x="107504" y="63813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4139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3</a:t>
            </a:fld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1935FF6-3256-4DB6-8E2B-D729752128EA}"/>
              </a:ext>
            </a:extLst>
          </p:cNvPr>
          <p:cNvSpPr txBox="1"/>
          <p:nvPr/>
        </p:nvSpPr>
        <p:spPr>
          <a:xfrm>
            <a:off x="107504" y="63813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353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4</a:t>
            </a:fld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3BB5DEEC-8187-472A-BE46-78F8527DB38F}"/>
              </a:ext>
            </a:extLst>
          </p:cNvPr>
          <p:cNvSpPr txBox="1"/>
          <p:nvPr/>
        </p:nvSpPr>
        <p:spPr>
          <a:xfrm>
            <a:off x="107504" y="63813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624394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5</a:t>
            </a:fld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2CE7B3F3-FA37-4050-8F42-35EC5B0EDFCE}"/>
              </a:ext>
            </a:extLst>
          </p:cNvPr>
          <p:cNvSpPr txBox="1"/>
          <p:nvPr/>
        </p:nvSpPr>
        <p:spPr>
          <a:xfrm>
            <a:off x="107504" y="63813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09221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6</a:t>
            </a:fld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DCDE383-99E1-4D29-81C7-2D33C37C12C5}"/>
              </a:ext>
            </a:extLst>
          </p:cNvPr>
          <p:cNvSpPr txBox="1"/>
          <p:nvPr/>
        </p:nvSpPr>
        <p:spPr>
          <a:xfrm>
            <a:off x="107504" y="63813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76352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7</a:t>
            </a:fld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CFD55A5-4EB1-40F7-B1CD-CF3D448A8E64}"/>
              </a:ext>
            </a:extLst>
          </p:cNvPr>
          <p:cNvSpPr txBox="1"/>
          <p:nvPr/>
        </p:nvSpPr>
        <p:spPr>
          <a:xfrm>
            <a:off x="107504" y="63813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0495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8</a:t>
            </a:fld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7909037-2453-4A38-9032-2DB8DD6A9B9E}"/>
              </a:ext>
            </a:extLst>
          </p:cNvPr>
          <p:cNvSpPr txBox="1"/>
          <p:nvPr/>
        </p:nvSpPr>
        <p:spPr>
          <a:xfrm>
            <a:off x="107504" y="63813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7812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9</a:t>
            </a:fld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0563998-AB39-4072-9172-AD2C9DB98E65}"/>
              </a:ext>
            </a:extLst>
          </p:cNvPr>
          <p:cNvSpPr txBox="1"/>
          <p:nvPr/>
        </p:nvSpPr>
        <p:spPr>
          <a:xfrm>
            <a:off x="107504" y="63813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7055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presentação1" id="{BCECB117-BB35-4C8A-8643-25F3242124D3}" vid="{E04CF78F-DE60-4393-9C65-22FEC93F8489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Pecha Kucha</Template>
  <TotalTime>0</TotalTime>
  <Words>49</Words>
  <Application>Microsoft Office PowerPoint</Application>
  <PresentationFormat>Apresentação na tela (4:3)</PresentationFormat>
  <Paragraphs>44</Paragraphs>
  <Slides>20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Tema do Office</vt:lpstr>
      <vt:lpstr>Colocar o Tema Aqui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Conclusão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Colocar o Tema Aqui</dc:title>
  <dc:subject/>
  <dc:creator>Ricardo César de Carvalho</dc:creator>
  <cp:lastModifiedBy>Ricardo César de Carvalho</cp:lastModifiedBy>
  <cp:revision>1</cp:revision>
  <dcterms:created xsi:type="dcterms:W3CDTF">2023-03-13T11:49:30Z</dcterms:created>
  <dcterms:modified xsi:type="dcterms:W3CDTF">2023-03-13T11:49:51Z</dcterms:modified>
</cp:coreProperties>
</file>